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9144000" cy="5143500" type="screen16x9"/>
  <p:notesSz cx="6858000" cy="9144000"/>
  <p:defaultTextStyle>
    <a:defPPr>
      <a:defRPr lang="fr-F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7245" autoAdjust="0"/>
  </p:normalViewPr>
  <p:slideViewPr>
    <p:cSldViewPr snapToGrid="0" showGuides="1">
      <p:cViewPr varScale="1">
        <p:scale>
          <a:sx n="152" d="100"/>
          <a:sy n="152" d="100"/>
        </p:scale>
        <p:origin x="45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bg1"/>
                </a:solidFill>
              </a:rPr>
              <a:t>Titre du</a:t>
            </a:r>
            <a:r>
              <a:rPr lang="fr-FR" baseline="0" dirty="0">
                <a:solidFill>
                  <a:schemeClr val="bg1"/>
                </a:solidFill>
              </a:rPr>
              <a:t> graphique</a:t>
            </a:r>
            <a:endParaRPr lang="fr-FR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5218255485054646E-2"/>
          <c:y val="2.0997378799657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FFFF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1-4247-BFA5-892E837D1267}"/>
              </c:ext>
            </c:extLst>
          </c:dPt>
          <c:dPt>
            <c:idx val="1"/>
            <c:bubble3D val="0"/>
            <c:spPr>
              <a:solidFill>
                <a:srgbClr val="FFFFFF">
                  <a:alpha val="6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AE1-4247-BFA5-892E837D1267}"/>
              </c:ext>
            </c:extLst>
          </c:dPt>
          <c:dPt>
            <c:idx val="2"/>
            <c:bubble3D val="0"/>
            <c:spPr>
              <a:solidFill>
                <a:srgbClr val="FFFFFF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E1-4247-BFA5-892E837D1267}"/>
              </c:ext>
            </c:extLst>
          </c:dPt>
          <c:dPt>
            <c:idx val="3"/>
            <c:bubble3D val="0"/>
            <c:spPr>
              <a:solidFill>
                <a:srgbClr val="FFFF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E1-4247-BFA5-892E837D126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7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1-4247-BFA5-892E837D1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Légende 1</c:v>
                </c:pt>
                <c:pt idx="1">
                  <c:v>Légende 2</c:v>
                </c:pt>
                <c:pt idx="2">
                  <c:v>Légende 3</c:v>
                </c:pt>
                <c:pt idx="3">
                  <c:v>Légende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1-4247-BFA5-892E837D126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FFFF">
                <a:alpha val="69804"/>
              </a:srgbClr>
            </a:solidFill>
            <a:ln>
              <a:noFill/>
            </a:ln>
            <a:effectLst/>
          </c:spPr>
          <c:cat>
            <c:numRef>
              <c:f>Feuil1!$A$2:$A$11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0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20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2-4E02-BE3A-3211E828372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FFFF">
                <a:alpha val="50196"/>
              </a:srgbClr>
            </a:solidFill>
            <a:ln>
              <a:noFill/>
            </a:ln>
            <a:effectLst/>
          </c:spPr>
          <c:cat>
            <c:numRef>
              <c:f>Feuil1!$A$2:$A$11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Feuil1!$C$2:$C$11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25</c:v>
                </c:pt>
                <c:pt idx="6">
                  <c:v>10</c:v>
                </c:pt>
                <c:pt idx="7">
                  <c:v>5</c:v>
                </c:pt>
                <c:pt idx="8">
                  <c:v>30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2-4E02-BE3A-3211E8283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588688"/>
        <c:axId val="1865590352"/>
      </c:areaChart>
      <c:catAx>
        <c:axId val="186558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65590352"/>
        <c:crosses val="autoZero"/>
        <c:auto val="1"/>
        <c:lblAlgn val="ctr"/>
        <c:lblOffset val="100"/>
        <c:noMultiLvlLbl val="1"/>
      </c:catAx>
      <c:valAx>
        <c:axId val="186559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5588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accent1"/>
                </a:solidFill>
              </a:rPr>
              <a:t>Titre</a:t>
            </a:r>
            <a:r>
              <a:rPr lang="en-US" dirty="0">
                <a:solidFill>
                  <a:schemeClr val="accent1"/>
                </a:solidFill>
              </a:rPr>
              <a:t> du</a:t>
            </a:r>
            <a:r>
              <a:rPr lang="en-US" baseline="0" dirty="0">
                <a:solidFill>
                  <a:schemeClr val="accent1"/>
                </a:solidFill>
              </a:rPr>
              <a:t> </a:t>
            </a:r>
            <a:r>
              <a:rPr lang="en-US" baseline="0" dirty="0" err="1">
                <a:solidFill>
                  <a:schemeClr val="accent1"/>
                </a:solidFill>
              </a:rPr>
              <a:t>graphique</a:t>
            </a:r>
            <a:endParaRPr lang="en-US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2.2732716662844329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0091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1-4247-BFA5-892E837D1267}"/>
              </c:ext>
            </c:extLst>
          </c:dPt>
          <c:dPt>
            <c:idx val="1"/>
            <c:bubble3D val="0"/>
            <c:spPr>
              <a:solidFill>
                <a:schemeClr val="accent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AE1-4247-BFA5-892E837D1267}"/>
              </c:ext>
            </c:extLst>
          </c:dPt>
          <c:dPt>
            <c:idx val="2"/>
            <c:bubble3D val="0"/>
            <c:spPr>
              <a:solidFill>
                <a:schemeClr val="accent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E1-4247-BFA5-892E837D1267}"/>
              </c:ext>
            </c:extLst>
          </c:dPt>
          <c:dPt>
            <c:idx val="3"/>
            <c:bubble3D val="0"/>
            <c:spPr>
              <a:solidFill>
                <a:schemeClr val="accent1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E1-4247-BFA5-892E837D126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7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1-4247-BFA5-892E837D1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Légende 1</c:v>
                </c:pt>
                <c:pt idx="1">
                  <c:v>Légende 2</c:v>
                </c:pt>
                <c:pt idx="2">
                  <c:v>Légende 3</c:v>
                </c:pt>
                <c:pt idx="3">
                  <c:v>Légende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1-4247-BFA5-892E837D126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0091">
                <a:alpha val="80000"/>
              </a:srgbClr>
            </a:solidFill>
            <a:ln>
              <a:noFill/>
            </a:ln>
            <a:effectLst/>
          </c:spPr>
          <c:cat>
            <c:numRef>
              <c:f>Feuil1!$A$2:$A$11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0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20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2-4E02-BE3A-3211E828372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0091">
                <a:alpha val="60000"/>
              </a:srgbClr>
            </a:solidFill>
            <a:ln>
              <a:noFill/>
            </a:ln>
            <a:effectLst/>
          </c:spPr>
          <c:cat>
            <c:numRef>
              <c:f>Feuil1!$A$2:$A$11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Feuil1!$C$2:$C$11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25</c:v>
                </c:pt>
                <c:pt idx="6">
                  <c:v>10</c:v>
                </c:pt>
                <c:pt idx="7">
                  <c:v>5</c:v>
                </c:pt>
                <c:pt idx="8">
                  <c:v>30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2-4E02-BE3A-3211E8283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588688"/>
        <c:axId val="1865590352"/>
      </c:areaChart>
      <c:catAx>
        <c:axId val="186558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65590352"/>
        <c:crosses val="autoZero"/>
        <c:auto val="1"/>
        <c:lblAlgn val="ctr"/>
        <c:lblOffset val="100"/>
        <c:noMultiLvlLbl val="1"/>
      </c:catAx>
      <c:valAx>
        <c:axId val="186559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5588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F085D6B-26A0-4068-AC35-7085810216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86131D-A911-4221-B454-F09FAF877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D1E17-2961-405A-B431-6BDDB0810BC4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63D343-55DD-43B7-840E-EEABC058E2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8DED69-0DAA-4D0E-AAD1-8497051C9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E0F36-8BF8-4DE5-9D6C-577358AAA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5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29/09/2023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ouvernementfr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linkedin.com/groups/12732443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hyperlink" Target="https://mobile.twitter.com/BrunoBonnellOff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>
            <a:extLst>
              <a:ext uri="{FF2B5EF4-FFF2-40B4-BE49-F238E27FC236}">
                <a16:creationId xmlns:a16="http://schemas.microsoft.com/office/drawing/2014/main" id="{BE591817-8203-832D-A7E5-2EB63E42E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" r="1" b="445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F41D9-DFBE-7528-A09F-B6B5DA0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86DA40E-957B-824A-8EF1-CA26ACD8029B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D144D-632A-1EB8-C21B-24B990A8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612D0-3A08-6094-C3D7-8130556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7857B-20DF-7064-FD17-CBCE82B12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60000" y="237600"/>
            <a:ext cx="642608" cy="716400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4806B71-7C79-7530-B038-954142DEB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3D59CF-4E2C-4E25-9CA5-62F287CD01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604" y="2266339"/>
            <a:ext cx="1713470" cy="9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14" userDrawn="1">
          <p15:clr>
            <a:srgbClr val="FBAE40"/>
          </p15:clr>
        </p15:guide>
        <p15:guide id="4" pos="2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E5CF2076-BF42-5581-0160-6368CA941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6FE0620A-8C0D-5F82-ABB2-35ACA2408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 dirty="0"/>
              <a:t>Retrouvez toutes nos actualités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F41D9-DFBE-7528-A09F-B6B5DA0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1A4E996-1EB3-3147-8FBB-D3718A61DC7D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D144D-632A-1EB8-C21B-24B990A8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612D0-3A08-6094-C3D7-8130556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9B01D5-ABF4-7E46-60E0-6EB273AF2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12EFCE-9C74-4A1A-D52C-E7C80CF587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360000" y="237600"/>
            <a:ext cx="642608" cy="7164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D39E13B-C318-3C6A-B069-46C955842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004" r="34993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7"/>
            <a:extLst>
              <a:ext uri="{FF2B5EF4-FFF2-40B4-BE49-F238E27FC236}">
                <a16:creationId xmlns:a16="http://schemas.microsoft.com/office/drawing/2014/main" id="{510FD913-EBE9-547D-8503-AF6A698D2630}"/>
              </a:ext>
            </a:extLst>
          </p:cNvPr>
          <p:cNvSpPr/>
          <p:nvPr userDrawn="1"/>
        </p:nvSpPr>
        <p:spPr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rId8"/>
            <a:extLst>
              <a:ext uri="{FF2B5EF4-FFF2-40B4-BE49-F238E27FC236}">
                <a16:creationId xmlns:a16="http://schemas.microsoft.com/office/drawing/2014/main" id="{68F0D5B8-C391-7154-49C0-7345B81F1777}"/>
              </a:ext>
            </a:extLst>
          </p:cNvPr>
          <p:cNvSpPr/>
          <p:nvPr userDrawn="1"/>
        </p:nvSpPr>
        <p:spPr>
          <a:xfrm>
            <a:off x="3927525" y="2857753"/>
            <a:ext cx="215944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rId9"/>
            <a:extLst>
              <a:ext uri="{FF2B5EF4-FFF2-40B4-BE49-F238E27FC236}">
                <a16:creationId xmlns:a16="http://schemas.microsoft.com/office/drawing/2014/main" id="{D0EBA8ED-96F3-636E-0A55-6C52696734BF}"/>
              </a:ext>
            </a:extLst>
          </p:cNvPr>
          <p:cNvSpPr/>
          <p:nvPr userDrawn="1"/>
        </p:nvSpPr>
        <p:spPr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F10F017-4BF8-47D4-A850-37657CEE96D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5733" y="2257623"/>
            <a:ext cx="1887390" cy="10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97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6AA737-3987-F261-F4FF-2514263E7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206DD2-7D81-8562-9038-393E55153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76F9F3-618C-F46A-E81F-42F59575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439659-9259-BA44-B592-6AD8704D0F33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24E070-0173-FAC7-1448-EE06C8D6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765738" y="194400"/>
            <a:ext cx="7018262" cy="36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B95EE2-3AFE-DA07-BDA5-E407C08A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9057D4E-0D75-AC6E-3D12-B4958F40D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4302239-674A-C477-892F-115154E66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505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D476C-3253-9F42-8E14-3D027026B8A9}"/>
              </a:ext>
            </a:extLst>
          </p:cNvPr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74FDF2-B9D1-D340-8240-2D547E49A0F2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DB4B37-8921-4CDC-F899-5E4E781441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4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AC7E9F4-168A-7346-DE2C-AA2EF5976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705612"/>
            <a:ext cx="9144000" cy="44378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B4243E-5BFC-EB40-923F-E0D0C8E9CC1F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B5D9E3-62C4-DE11-CAB4-A34FD6EC0DF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8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CFCD422-33CB-8938-8277-EB716F97B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E0EE09-3A95-B84F-BD35-5EE9339016AC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FF3853F-B1F6-D449-BD36-210D923B09A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42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7304A09-C513-A949-92D2-729F48DA7B3B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F24484-8447-0C6E-7B2A-C7CF801B3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EB7D7-65F1-6B8E-5AF5-4239075B4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88968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F892652-7149-CC4F-A4DC-0DCC12314012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EB7D7-65F1-6B8E-5AF5-4239075B4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88803912-4071-9F79-A27D-2DB1F52F3A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8CEA19CE-7F2F-A891-9CD8-BC3BD07EA0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13651C2-0B74-DA3A-53B9-E1D72C423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79102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92D429E-49CE-1D4A-975D-C9FFE0829B28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1321762-CCD7-8767-0D39-27A762F14B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915C2781-143D-B477-2591-EABF5D89A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2C84D93-C1BE-9CFF-E67C-BD9698C27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720506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fld id="{369953E5-BB8B-E343-940B-4E8411618F11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>
            <a:extLst>
              <a:ext uri="{FF2B5EF4-FFF2-40B4-BE49-F238E27FC236}">
                <a16:creationId xmlns:a16="http://schemas.microsoft.com/office/drawing/2014/main" id="{C566DB2C-6195-51DF-30D2-BB833662ECEE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1" name="Espace réservé du graphique 8">
            <a:extLst>
              <a:ext uri="{FF2B5EF4-FFF2-40B4-BE49-F238E27FC236}">
                <a16:creationId xmlns:a16="http://schemas.microsoft.com/office/drawing/2014/main" id="{6A93FE4E-87DD-3EDC-4DA1-58EFE4618A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297672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fld id="{3EC2EA24-8B9E-4246-A3D8-242A650C417C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fr-FR" dirty="0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3FDD885-E79E-4515-89C0-6E3DA503D30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86E0E27F-64FB-4999-FC79-5F4EA0AE05E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gray">
          <a:xfrm>
            <a:off x="360000" y="202768"/>
            <a:ext cx="345521" cy="385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6FD2E29-7861-4BF1-BBD7-7C4967BDA3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5499" y="170377"/>
            <a:ext cx="788501" cy="436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5" r:id="rId2"/>
    <p:sldLayoutId id="2147483810" r:id="rId3"/>
    <p:sldLayoutId id="2147483811" r:id="rId4"/>
    <p:sldLayoutId id="2147483812" r:id="rId5"/>
    <p:sldLayoutId id="2147483809" r:id="rId6"/>
    <p:sldLayoutId id="2147483814" r:id="rId7"/>
    <p:sldLayoutId id="2147483813" r:id="rId8"/>
    <p:sldLayoutId id="2147483817" r:id="rId9"/>
    <p:sldLayoutId id="2147483816" r:id="rId10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1B02D39-26D2-3B3E-0E81-3BF5AA00DE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136790" y="2425995"/>
            <a:ext cx="6647210" cy="769441"/>
          </a:xfrm>
        </p:spPr>
        <p:txBody>
          <a:bodyPr/>
          <a:lstStyle/>
          <a:p>
            <a:r>
              <a:rPr lang="fr-FR" dirty="0"/>
              <a:t>Titre de la présentation sur</a:t>
            </a:r>
            <a:br>
              <a:rPr lang="fr-FR" dirty="0"/>
            </a:br>
            <a:r>
              <a:rPr lang="fr-FR" dirty="0"/>
              <a:t>2 lignes maximum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15B926-5F90-071D-EBCC-87B994C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76542D8-E69D-D84E-ACDE-8364E31CC891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5AFC24-8176-1D9D-C05F-1971DBE6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E05D19-2447-ABCD-96D3-03062585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9C10749-6EED-E244-FCBB-AF126507A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4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E62DEA3-2C15-0020-D3D0-0FB8EA7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graphiques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041AF1-CF4E-62FB-4C12-02FE36E7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AB3E-4D46-1740-8721-754D5404772F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6AC4C4-CF20-3762-0331-0C1BA1C4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AF0A3B-406B-30E5-C1A1-34A56C79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14" name="Espace réservé du graphique 13">
            <a:extLst>
              <a:ext uri="{FF2B5EF4-FFF2-40B4-BE49-F238E27FC236}">
                <a16:creationId xmlns:a16="http://schemas.microsoft.com/office/drawing/2014/main" id="{0D02AD80-CA89-5F79-80A6-CE932AA77257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467796922"/>
              </p:ext>
            </p:extLst>
          </p:nvPr>
        </p:nvGraphicFramePr>
        <p:xfrm>
          <a:off x="360363" y="1563688"/>
          <a:ext cx="39243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Espace réservé du graphique 16">
            <a:extLst>
              <a:ext uri="{FF2B5EF4-FFF2-40B4-BE49-F238E27FC236}">
                <a16:creationId xmlns:a16="http://schemas.microsoft.com/office/drawing/2014/main" id="{64137B60-D034-3E69-9CED-BDA38AA09B07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304054871"/>
              </p:ext>
            </p:extLst>
          </p:nvPr>
        </p:nvGraphicFramePr>
        <p:xfrm>
          <a:off x="4859338" y="1563688"/>
          <a:ext cx="39243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93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BDAD3D0-E038-161F-9386-F0F077EEF07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Retrouvez toutes nos actualités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E046C6-777B-DDAF-CF09-25B07A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6AD5479-5836-C14F-B029-F87C4659F6A6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D30C2B-A4F8-FC2A-BE8D-A2DC624C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A977E-B032-D049-440E-FEB10211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3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083D6B-BBC6-268E-4A0F-0AA555496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049B47-67BE-ED68-4FB1-9EAA567EBA4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122AA3-DAA8-E19E-A14D-D5BB20DF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84127B6-63B4-474B-BA31-393D5D880303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CE7800-DA81-A53C-D094-3DA3BAF2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FFDF18-F7F8-D63C-8505-03BAC45E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938A3EC-7B13-F129-E5F1-EE0BAC6EC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B34B8B4-22BB-BB00-D12F-88B7F0D6B0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1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AE258E2-888B-26E9-3606-1E72E96E4D5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B362B-3101-E30C-E6EE-5A849A41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70F3BA2-B734-6440-8DC0-D8648E76104C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C576A-C1E3-D65E-3ABE-365590E0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6998F2-73D8-E5E9-4E74-DA4942C4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27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AE258E2-888B-26E9-3606-1E72E96E4D5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B362B-3101-E30C-E6EE-5A849A41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2DA581E-A547-E640-A200-3CB1A884A9F0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C576A-C1E3-D65E-3ABE-365590E0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6998F2-73D8-E5E9-4E74-DA4942C4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23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AE258E2-888B-26E9-3606-1E72E96E4D5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B362B-3101-E30C-E6EE-5A849A41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51C64B0-D0C2-FD46-8157-DF5D2E7CA25D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C576A-C1E3-D65E-3ABE-365590E0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6998F2-73D8-E5E9-4E74-DA4942C4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4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1CCC45D-DE81-1157-81D7-61A399A1077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127920-3076-6623-89BF-A4638E25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CEC7819-16B8-DF49-9AED-9AE05EC208C4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02CC9F-2A8B-5BC6-E653-A2FC035C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A3A816-1725-A0DA-7178-20B97917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C7C474-BC30-F8B4-285F-3FC128716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C1B0038-3DE1-8113-B421-986BBE358F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85290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979AE38-8BE4-F38C-B25E-DB7A2CB42FF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EA577F-0BB6-6E76-3740-57845AB6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E96E54-600B-BD48-8480-E24E507C9B34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744616-E647-F3CC-BF9E-E98CF651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334DAD-3ED7-6372-D8AD-EF13ABFD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370A140-87F3-884A-8E0E-3A48C46C1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877E695-EF5D-2936-6386-D220350042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5FBC366-96F2-BC6C-B63D-281A9FFF4E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DB792A-6D29-BBDC-E0F5-44FAA8533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5361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1CD44141-24EC-F23B-5E15-7D274D324B0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9753C3-2895-26B0-8395-5C16A7CE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B2CB7FC-838B-1946-BDC2-677A68319BB6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A69AC6-15D9-0485-2244-5BAD5742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C22CBB-07E5-CC64-4075-ACBBF203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9048D06-E7E6-4941-ACC8-C3D810A7C9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/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56CE26-AA40-8C17-C8DB-59457618C3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16C6DE-0B1E-864D-9BAB-0D8A61EC2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18052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10ACB715-048E-97F3-E355-458E9841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" t="11242" r="3958" b="3555"/>
          <a:stretch/>
        </p:blipFill>
        <p:spPr bwMode="gray">
          <a:xfrm>
            <a:off x="369888" y="1491630"/>
            <a:ext cx="8424000" cy="3168352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DE62DEA3-2C15-0020-D3D0-0FB8EA7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graphiques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041AF1-CF4E-62FB-4C12-02FE36E7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70C7-6D99-EB48-ADF3-61385759D7BE}" type="datetime1">
              <a:rPr lang="fr-FR" smtClean="0"/>
              <a:t>29/09/2023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6AC4C4-CF20-3762-0331-0C1BA1C4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Secrétariat général pour l'investissement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AF0A3B-406B-30E5-C1A1-34A56C79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14" name="Espace réservé du graphique 13">
            <a:extLst>
              <a:ext uri="{FF2B5EF4-FFF2-40B4-BE49-F238E27FC236}">
                <a16:creationId xmlns:a16="http://schemas.microsoft.com/office/drawing/2014/main" id="{0D02AD80-CA89-5F79-80A6-CE932AA77257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094637871"/>
              </p:ext>
            </p:extLst>
          </p:nvPr>
        </p:nvGraphicFramePr>
        <p:xfrm>
          <a:off x="360363" y="1563688"/>
          <a:ext cx="39243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Espace réservé du graphique 16">
            <a:extLst>
              <a:ext uri="{FF2B5EF4-FFF2-40B4-BE49-F238E27FC236}">
                <a16:creationId xmlns:a16="http://schemas.microsoft.com/office/drawing/2014/main" id="{64137B60-D034-3E69-9CED-BDA38AA09B07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502628079"/>
              </p:ext>
            </p:extLst>
          </p:nvPr>
        </p:nvGraphicFramePr>
        <p:xfrm>
          <a:off x="4859338" y="1563688"/>
          <a:ext cx="39243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2273867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D9A0670-90C4-8144-B6AC-44E11E9F5567}" vid="{B7E408B2-8418-294D-A1C7-5F989E3A69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17</TotalTime>
  <Words>223</Words>
  <Application>Microsoft Office PowerPoint</Application>
  <PresentationFormat>Affichage à l'écran (16:9)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Marianne</vt:lpstr>
      <vt:lpstr>Marianne Medium</vt:lpstr>
      <vt:lpstr>Wingdings</vt:lpstr>
      <vt:lpstr>FRANCE 2030</vt:lpstr>
      <vt:lpstr>Titre de la présentation sur 2 lignes maximum</vt:lpstr>
      <vt:lpstr>Sommaire</vt:lpstr>
      <vt:lpstr>Titre de partie</vt:lpstr>
      <vt:lpstr>Titre de partie</vt:lpstr>
      <vt:lpstr>Titre de partie</vt:lpstr>
      <vt:lpstr>Titre</vt:lpstr>
      <vt:lpstr>Titre</vt:lpstr>
      <vt:lpstr>Titre</vt:lpstr>
      <vt:lpstr>Exemples graphiques</vt:lpstr>
      <vt:lpstr>Exemples graphiques</vt:lpstr>
      <vt:lpstr>Retrouvez toutes nos actualités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Ines Toolsee</cp:lastModifiedBy>
  <cp:revision>3</cp:revision>
  <dcterms:created xsi:type="dcterms:W3CDTF">2023-07-26T21:32:17Z</dcterms:created>
  <dcterms:modified xsi:type="dcterms:W3CDTF">2023-09-29T07:57:02Z</dcterms:modified>
</cp:coreProperties>
</file>